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DE574-7619-C93A-9C08-8E607FDE4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DBF925-0F72-61CC-1381-44316DAAC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0CDCB-780E-5536-935F-3DC4B40F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147703-BFBB-1921-DD31-95C2D311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DB884C-FE85-9148-FA30-DAE39568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2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9D37A-28AE-C00C-4B27-1F424D2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F4B26C-F97E-6764-77E8-AC9954406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4DCD93-4381-CEF2-F866-11444BDF6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D74194-8A0D-5E00-7BB3-01026BF3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DB082-2686-BAD2-A5B0-B27D430A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98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D81C7E-0E0D-BCE8-BB93-D6A249B4D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B0162B-483E-BABB-12F6-47A9A4FC1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B049B-E417-9448-8B03-DB9AFBA6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5D50B-9B70-C9AB-FC90-444272ED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DFA4E-2124-D7D2-2D31-4BE0A079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1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55BB4-71DB-53A3-6DCD-A599E97F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9BE70-4EB7-C7A1-B9F8-987975A85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197FE-FC5F-810E-DF9B-6A90503B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AE8656-AF81-B2B3-FBD9-FCC5E4CD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1AF0A-D5B8-79F0-BA1A-D093852E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82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5200B-0353-5274-4C72-68F48323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B93970-5BC1-9229-8A3A-108E462F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AB5286-73DB-54A2-8DE4-C8409795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64906D-B527-541C-7C72-459A7F5E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DE4F98-52EB-7370-F057-7C4F6DE7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253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89D36-B944-76FC-E3F7-BBAABC0E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8F45B7-8CB4-40E4-0B04-4B7D9BC57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EE9698-EFBC-6773-C380-4A0894A98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0D7CBE-32D9-0944-DEC5-A9BFBB9E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80000E-AAF9-99D2-A6E3-CD304976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0DCD24-3757-7CA5-7000-09962B7E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984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761AF-5287-CB63-BFFB-454AB49C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20CC81-1A52-F2CC-C831-75F78D653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83B23F-7FF0-E1DA-11FC-DE69F676C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8E9CC0-0AE7-E357-0040-77A3901AD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3583C6-C867-13AD-8F4A-3217E9775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8279CA-0CB0-5233-CF55-4EED02FC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628121-C040-5C9F-D1BE-551F5564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43261D-AC33-46C7-623A-3F2DA97D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47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2BFF5-40C7-453C-DB7A-280B8667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D6DDC0-3EB9-B2FD-967C-5D0297D9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A3C7BF-3CBC-D08A-0090-4129F193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89E887-D682-F82C-3F5E-C51D7D0F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236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105C82-78D5-56B9-64A5-C5420F1E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7CA2A1-A6B5-867D-86B4-73779670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FFDE6B7-B5F7-093A-24B6-723E4E90E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60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8591B-328E-1DB1-BB03-BF3B9255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0F46B9-119A-B80B-C361-41469158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2B063D-5DD3-6767-45C9-887A5CE79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307E67-9859-3001-245F-0B377D85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D98FED-9796-885B-4FC2-017E9216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2890B-D341-BC3D-D93C-643A6387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B1BFA-CBB2-561C-E248-5363BD8B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EF9EEA-04D1-B8EB-F6BA-679236B11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FBEF7A-B6D4-E9D5-C1B3-F65584633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F05648-356A-A7EE-1D10-EEE0D418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5E91CA-5F04-5C7F-A86B-E23E3813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A1633-C520-86FF-3C35-EA00A38B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C879A0-C838-D7D8-E007-5707C05C8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0B4AB6-2CDC-C21E-E5B2-77929CFF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CA9EB-F429-B721-1948-21552233B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798C-2E9F-463C-B8CA-CE125099FEA5}" type="datetimeFigureOut">
              <a:rPr lang="es-CO" smtClean="0"/>
              <a:t>16/03/2023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528CE-B9D5-3825-4CDF-8C4445028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F11F56-6205-5B7C-72B7-7C9CF3005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AB03-80CF-4B2C-8159-569777DE0C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769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4E816EA-827E-E11B-285D-EB2BC304EECC}"/>
              </a:ext>
            </a:extLst>
          </p:cNvPr>
          <p:cNvSpPr txBox="1"/>
          <p:nvPr/>
        </p:nvSpPr>
        <p:spPr>
          <a:xfrm>
            <a:off x="3724711" y="2885813"/>
            <a:ext cx="4504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Arial Black" panose="020B0A04020102020204" pitchFamily="34" charset="0"/>
              </a:rPr>
              <a:t>Título Principal</a:t>
            </a:r>
            <a:endParaRPr lang="es-CO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F0DB1D-A6FF-372D-AAB0-C8F0A683DD2F}"/>
              </a:ext>
            </a:extLst>
          </p:cNvPr>
          <p:cNvSpPr txBox="1"/>
          <p:nvPr/>
        </p:nvSpPr>
        <p:spPr>
          <a:xfrm>
            <a:off x="3724711" y="3767642"/>
            <a:ext cx="454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>
                <a:solidFill>
                  <a:srgbClr val="E1EBF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Subtítulo, añadido o información de más</a:t>
            </a:r>
          </a:p>
        </p:txBody>
      </p:sp>
    </p:spTree>
    <p:extLst>
      <p:ext uri="{BB962C8B-B14F-4D97-AF65-F5344CB8AC3E}">
        <p14:creationId xmlns:p14="http://schemas.microsoft.com/office/powerpoint/2010/main" val="268412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925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Open Sans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YURLEY MARIA CUERVO</dc:creator>
  <cp:lastModifiedBy>YURLEY MARIA CUERVO</cp:lastModifiedBy>
  <cp:revision>2</cp:revision>
  <dcterms:created xsi:type="dcterms:W3CDTF">2023-03-16T14:18:34Z</dcterms:created>
  <dcterms:modified xsi:type="dcterms:W3CDTF">2023-03-16T15:33:50Z</dcterms:modified>
</cp:coreProperties>
</file>