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2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79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313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7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44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791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2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78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00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9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16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11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8D4-FA4B-4572-B150-3B6C0F67B1DD}" type="datetimeFigureOut">
              <a:rPr lang="es-CO" smtClean="0"/>
              <a:t>14/02/2020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90F9-E2E7-446A-97F5-0CFB24B931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24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sz="9600" b="1" i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5107632"/>
            <a:ext cx="6400800" cy="1057672"/>
          </a:xfrm>
        </p:spPr>
        <p:txBody>
          <a:bodyPr>
            <a:normAutofit/>
          </a:bodyPr>
          <a:lstStyle/>
          <a:p>
            <a:r>
              <a:rPr lang="es-CO" sz="4800" i="1" dirty="0">
                <a:solidFill>
                  <a:schemeClr val="bg1"/>
                </a:solidFill>
              </a:rPr>
              <a:t>Autor</a:t>
            </a:r>
          </a:p>
        </p:txBody>
      </p:sp>
    </p:spTree>
    <p:extLst>
      <p:ext uri="{BB962C8B-B14F-4D97-AF65-F5344CB8AC3E}">
        <p14:creationId xmlns:p14="http://schemas.microsoft.com/office/powerpoint/2010/main" val="2845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464" y="274638"/>
            <a:ext cx="6912768" cy="1143000"/>
          </a:xfrm>
        </p:spPr>
        <p:txBody>
          <a:bodyPr>
            <a:normAutofit/>
          </a:bodyPr>
          <a:lstStyle/>
          <a:p>
            <a:r>
              <a:rPr lang="es-CO" sz="4800" b="1" i="1" dirty="0">
                <a:solidFill>
                  <a:srgbClr val="003770"/>
                </a:solidFill>
              </a:rPr>
              <a:t>Subtítulos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3472" y="1556793"/>
            <a:ext cx="10513168" cy="4958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Cuerpos de Texto</a:t>
            </a:r>
          </a:p>
        </p:txBody>
      </p:sp>
    </p:spTree>
    <p:extLst>
      <p:ext uri="{BB962C8B-B14F-4D97-AF65-F5344CB8AC3E}">
        <p14:creationId xmlns:p14="http://schemas.microsoft.com/office/powerpoint/2010/main" val="28454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464" y="274638"/>
            <a:ext cx="6912768" cy="1143000"/>
          </a:xfrm>
        </p:spPr>
        <p:txBody>
          <a:bodyPr>
            <a:normAutofit/>
          </a:bodyPr>
          <a:lstStyle/>
          <a:p>
            <a:r>
              <a:rPr lang="es-CO" sz="4800" b="1" i="1" dirty="0">
                <a:solidFill>
                  <a:srgbClr val="003770"/>
                </a:solidFill>
              </a:rPr>
              <a:t>Subtítulos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3472" y="1556793"/>
            <a:ext cx="10513168" cy="4958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Cuerpos de Texto</a:t>
            </a:r>
          </a:p>
        </p:txBody>
      </p:sp>
    </p:spTree>
    <p:extLst>
      <p:ext uri="{BB962C8B-B14F-4D97-AF65-F5344CB8AC3E}">
        <p14:creationId xmlns:p14="http://schemas.microsoft.com/office/powerpoint/2010/main" val="4515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464" y="274638"/>
            <a:ext cx="6912768" cy="1143000"/>
          </a:xfrm>
        </p:spPr>
        <p:txBody>
          <a:bodyPr>
            <a:normAutofit/>
          </a:bodyPr>
          <a:lstStyle/>
          <a:p>
            <a:r>
              <a:rPr lang="es-CO" sz="4800" b="1" i="1" dirty="0">
                <a:solidFill>
                  <a:srgbClr val="003770"/>
                </a:solidFill>
              </a:rPr>
              <a:t>Subtítulos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3472" y="1556793"/>
            <a:ext cx="10513168" cy="4958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dirty="0"/>
              <a:t>Cuerpos de Texto</a:t>
            </a:r>
          </a:p>
        </p:txBody>
      </p:sp>
    </p:spTree>
    <p:extLst>
      <p:ext uri="{BB962C8B-B14F-4D97-AF65-F5344CB8AC3E}">
        <p14:creationId xmlns:p14="http://schemas.microsoft.com/office/powerpoint/2010/main" val="18887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Título</vt:lpstr>
      <vt:lpstr>Subtítulos</vt:lpstr>
      <vt:lpstr>Subtítulos</vt:lpstr>
      <vt:lpstr>Subtítulos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Anderson Echavarria</dc:creator>
  <cp:lastModifiedBy>ANALISTA COMUNICACIONES</cp:lastModifiedBy>
  <cp:revision>12</cp:revision>
  <dcterms:created xsi:type="dcterms:W3CDTF">2013-07-23T22:31:00Z</dcterms:created>
  <dcterms:modified xsi:type="dcterms:W3CDTF">2020-02-14T23:01:28Z</dcterms:modified>
</cp:coreProperties>
</file>